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7" r:id="rId5"/>
    <p:sldId id="261" r:id="rId6"/>
    <p:sldId id="263" r:id="rId7"/>
    <p:sldId id="265" r:id="rId8"/>
    <p:sldId id="271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3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9;&#1088;&#1086;&#1082;%20&#1047;&#1085;&#1072;&#1085;&#1080;&#1081;%20&#1057;&#1082;&#1074;&#1086;&#1088;&#1094;&#1086;&#1074;&#1086;&#1081;%20&#1042;.&#1043;.%202%20&#1082;&#1083;&#1072;&#1089;&#1089;\russian_gimn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45001" y="764704"/>
            <a:ext cx="6500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ПДО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Шарипова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З.Р.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Дата 9.04.20.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2740972"/>
            <a:ext cx="4143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Тема: Род</a:t>
            </a:r>
            <a:r>
              <a:rPr lang="ru-RU" sz="5400" dirty="0">
                <a:solidFill>
                  <a:srgbClr val="FF0000"/>
                </a:solidFill>
              </a:rPr>
              <a:t>. Родина. Поколение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1142984"/>
            <a:ext cx="828680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не ожидал, что…</a:t>
            </a:r>
          </a:p>
          <a:p>
            <a:pPr algn="ctr"/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Оказывается…</a:t>
            </a:r>
          </a:p>
          <a:p>
            <a:pPr algn="ctr"/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Самым неожиданным для меня было…</a:t>
            </a:r>
          </a:p>
          <a:p>
            <a:pPr algn="ctr"/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Мне больше всего…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russian_gim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1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родились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5357826"/>
            <a:ext cx="8229600" cy="928694"/>
          </a:xfrm>
          <a:prstGeom prst="rect">
            <a:avLst/>
          </a:prstGeom>
        </p:spPr>
        <p:txBody>
          <a:bodyPr vert="horz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РОД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928934"/>
            <a:ext cx="8229600" cy="928694"/>
          </a:xfrm>
          <a:prstGeom prst="rect">
            <a:avLst/>
          </a:prstGeom>
        </p:spPr>
        <p:txBody>
          <a:bodyPr vert="horz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1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Родня, родственники, родные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4071942"/>
            <a:ext cx="8229600" cy="928694"/>
          </a:xfrm>
          <a:prstGeom prst="rect">
            <a:avLst/>
          </a:prstGeom>
        </p:spPr>
        <p:txBody>
          <a:bodyPr vert="horz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Родословная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0996" y="2081202"/>
            <a:ext cx="8229600" cy="928694"/>
          </a:xfrm>
          <a:prstGeom prst="rect">
            <a:avLst/>
          </a:prstGeom>
        </p:spPr>
        <p:txBody>
          <a:bodyPr vert="horz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Родители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rafusion - о красоте визуального мир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711"/>
            <a:ext cx="8929718" cy="6697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357430"/>
            <a:ext cx="3535507" cy="29536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357430"/>
            <a:ext cx="3571900" cy="297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09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РЕСПУБЛИКА ТАТАРСТАН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126553"/>
            <a:ext cx="8229600" cy="10698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Город АЗНАКАЕВО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6874" y="3244334"/>
            <a:ext cx="7010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Тема урока: Моя  малая Родина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3651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/>
              <a:t>МОЯ - …</a:t>
            </a:r>
          </a:p>
          <a:p>
            <a:r>
              <a:rPr lang="ru-RU" sz="3600" dirty="0"/>
              <a:t>МАЛАЯ - …</a:t>
            </a:r>
          </a:p>
          <a:p>
            <a:r>
              <a:rPr lang="ru-RU" sz="3600" dirty="0"/>
              <a:t>РОДИНА -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0" y="642918"/>
            <a:ext cx="4714884" cy="5891212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в родимом краю и березки другие,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душистей сирень, зеленей тополек.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Много мест на земле, только в нашей России,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Может каждый по сердцу найти уголок.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Может, где-то, в лесу, в чистом поле, быть может,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Может, у океана, на дикой скале,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Человек, своей жизни, фундамент заложит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свой выстроит дом, лучший дом на земле.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введет в дом жену, без хозяйки он пуст,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ребенок родится, как положено, в срок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большой своей Родине, с именем Русь,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Назовет малой Родиной, тот уголок.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куда бы он не был заброшен судьбой,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каких бы дорог после не было пройдено,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Человек будет знать, у него за спиной,</a:t>
            </a:r>
            <a:b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Есть всегда крепкий тыл - его малая Родина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2" name="Picture 2" descr="IMG_04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500042"/>
            <a:ext cx="3912281" cy="27146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357562"/>
            <a:ext cx="3961460" cy="30718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5831339" cy="4476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786058"/>
            <a:ext cx="5625051" cy="4300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6"/>
            <a:ext cx="7182581" cy="48577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071546"/>
            <a:ext cx="81932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Родина – мать,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умей за неё постоять.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000504"/>
            <a:ext cx="69685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кто родился,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там и пригодился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76</TotalTime>
  <Words>79</Words>
  <Application>Microsoft Office PowerPoint</Application>
  <PresentationFormat>Экран (4:3)</PresentationFormat>
  <Paragraphs>28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Презентация PowerPoint</vt:lpstr>
      <vt:lpstr>  родились </vt:lpstr>
      <vt:lpstr>Презентация PowerPoint</vt:lpstr>
      <vt:lpstr>Презентация PowerPoint</vt:lpstr>
      <vt:lpstr>РЕСПУБЛИКА ТАТАРСТАН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ЦДТ</cp:lastModifiedBy>
  <cp:revision>13</cp:revision>
  <dcterms:created xsi:type="dcterms:W3CDTF">2014-08-31T19:27:45Z</dcterms:created>
  <dcterms:modified xsi:type="dcterms:W3CDTF">2020-05-11T12:38:49Z</dcterms:modified>
</cp:coreProperties>
</file>